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67" r:id="rId2"/>
  </p:sldMasterIdLst>
  <p:notesMasterIdLst>
    <p:notesMasterId r:id="rId11"/>
  </p:notesMasterIdLst>
  <p:sldIdLst>
    <p:sldId id="410" r:id="rId3"/>
    <p:sldId id="411" r:id="rId4"/>
    <p:sldId id="412" r:id="rId5"/>
    <p:sldId id="440" r:id="rId6"/>
    <p:sldId id="441" r:id="rId7"/>
    <p:sldId id="413" r:id="rId8"/>
    <p:sldId id="442" r:id="rId9"/>
    <p:sldId id="443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50021"/>
    <a:srgbClr val="FFCC00"/>
    <a:srgbClr val="973942"/>
    <a:srgbClr val="AA0AB6"/>
    <a:srgbClr val="A617A9"/>
    <a:srgbClr val="BC149C"/>
    <a:srgbClr val="CC00CC"/>
    <a:srgbClr val="0099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80" autoAdjust="0"/>
    <p:restoredTop sz="96433" autoAdjust="0"/>
  </p:normalViewPr>
  <p:slideViewPr>
    <p:cSldViewPr snapToGrid="0">
      <p:cViewPr>
        <p:scale>
          <a:sx n="76" d="100"/>
          <a:sy n="76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FBF776E-1962-40B8-A92B-867EEBFDCB89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3F13EEB-4EC4-4CE7-B344-254260F11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9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0D02AEC9-1B1A-4E3B-8338-080936B39702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4B4915CD-5467-4DF0-8F35-0AF81C2E8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13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0A7EE07-1B29-4E19-BC77-17BD345DB2F0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1445D54E-FBC5-40BA-829E-D31D0CE12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20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5C412C6B-1BAD-4F47-B176-7906463D9BA5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D927FD82-1D21-4A36-9A57-061892869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25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302D9A94-01C5-4302-92D9-682A06D1A02A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127F9A45-9CA6-4944-97DE-3010E5C88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93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2311F78-9CE9-4465-8CA3-2A4363824CA1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1FEFBBB7-6D7E-43CB-B35F-27834B6AE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18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A60D1458-1717-4652-9E75-4C8E07CC9640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FB75B6A-EF08-45E1-ACB1-0FB6B8E71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376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4B74B7E4-DFE2-4CD2-98E3-59BB12ED3BE0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5E8D2208-C71E-46B7-8024-E9EF96E07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54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5F2BCEBF-595A-436E-BC01-D143A402A253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D3F6481B-2DDC-4FA2-BDB5-7358C2496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446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100B4429-E40D-468F-B813-3794F8096148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C51C9BF2-2148-4C14-8E18-D4230C36F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230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323D6F81-A43E-41C1-9257-078DC66971A2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47C6D26A-C210-4D14-9F3B-C82CF71C3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8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buClrTx/>
              <a:buFontTx/>
              <a:buNone/>
              <a:defRPr/>
            </a:pPr>
            <a:fld id="{16FAA762-9D54-43DB-9C8A-7B3C77191E1C}" type="datetimeFigureOut">
              <a:rPr lang="en-US" kern="1200"/>
              <a:pPr>
                <a:buClrTx/>
                <a:buFontTx/>
                <a:buNone/>
                <a:defRPr/>
              </a:pPr>
              <a:t>3/15/2025</a:t>
            </a:fld>
            <a:endParaRPr lang="en-US" kern="12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buClrTx/>
              <a:buFontTx/>
              <a:buNone/>
              <a:defRPr/>
            </a:pPr>
            <a:endParaRPr lang="en-US" kern="12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buClrTx/>
              <a:buFontTx/>
              <a:buNone/>
              <a:defRPr/>
            </a:pPr>
            <a:fld id="{8C3873A4-4AFE-45C1-8770-BD209FC872D0}" type="slidenum">
              <a:rPr lang="en-US" kern="1200"/>
              <a:pPr>
                <a:buClrTx/>
                <a:buFontTx/>
                <a:buNone/>
                <a:defRPr/>
              </a:pPr>
              <a:t>‹#›</a:t>
            </a:fld>
            <a:endParaRPr lang="en-US" kern="1200"/>
          </a:p>
        </p:txBody>
      </p:sp>
    </p:spTree>
    <p:extLst>
      <p:ext uri="{BB962C8B-B14F-4D97-AF65-F5344CB8AC3E}">
        <p14:creationId xmlns:p14="http://schemas.microsoft.com/office/powerpoint/2010/main" val="824182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馬禮遜葉: 1.《如鹿切慕溪水》(詩42:1-1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396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418964" y="1955383"/>
            <a:ext cx="9401696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11500" b="1" kern="1200" dirty="0">
                <a:solidFill>
                  <a:srgbClr val="FF0000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如鹿渴慕溪水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glow rad="1905000">
                  <a:srgbClr val="4F81BD">
                    <a:alpha val="40000"/>
                  </a:srgbClr>
                </a:glow>
              </a:effectLst>
              <a:uLnTx/>
              <a:uFillTx/>
              <a:latin typeface="Calibri" pitchFamily="34" charset="0"/>
              <a:ea typeface="宋体" panose="02010600030101010101" pitchFamily="2" charset="-122"/>
              <a:cs typeface="Arial" pitchFamily="34" charset="0"/>
              <a:sym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4400" b="1" kern="1200" dirty="0">
                <a:solidFill>
                  <a:schemeClr val="tx1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As the deer </a:t>
            </a:r>
            <a:r>
              <a:rPr lang="en-US" sz="4400" b="1" kern="1200" dirty="0" err="1">
                <a:solidFill>
                  <a:schemeClr val="tx1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panteth</a:t>
            </a:r>
            <a:r>
              <a:rPr lang="en-US" sz="4400" b="1" kern="1200" dirty="0">
                <a:solidFill>
                  <a:schemeClr val="tx1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 for the water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新細明體" panose="02020500000000000000" pitchFamily="18" charset="-120"/>
              <a:cs typeface="Arial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967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Best Deer Antlers Powerpoint Background For Presentation - Slidesdoc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533237" y="370114"/>
            <a:ext cx="7838441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神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啊，我的心切慕你，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如鹿切慕溪水。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惟有你是我心所愛，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我渴慕來敬拜你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。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/>
            </a:r>
            <a:b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</a:b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宋体" panose="02010600030101010101" pitchFamily="2" charset="-122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As the deer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panteth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 for the water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So my soul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longeth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 after thee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You alone are my heart’s desire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And I long to worship thee</a:t>
            </a:r>
          </a:p>
        </p:txBody>
      </p:sp>
    </p:spTree>
    <p:extLst>
      <p:ext uri="{BB962C8B-B14F-4D97-AF65-F5344CB8AC3E}">
        <p14:creationId xmlns:p14="http://schemas.microsoft.com/office/powerpoint/2010/main" val="192986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est Deer Antlers Powerpoint Background For Presentation - Slidesdoc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2352692" y="653056"/>
            <a:ext cx="6882749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你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是我的力量盾牌，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新細明體" panose="02020500000000000000" pitchFamily="18" charset="-120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我靈單單降服於你。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/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惟有你是我心所愛，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新細明體" panose="02020500000000000000" pitchFamily="18" charset="-120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我渴慕來敬拜你。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宋体" panose="02010600030101010101" pitchFamily="2" charset="-122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glow rad="1905000">
                  <a:srgbClr val="4F81BD">
                    <a:alpha val="40000"/>
                  </a:srgbClr>
                </a:glow>
              </a:effectLst>
              <a:uLnTx/>
              <a:uFillTx/>
              <a:latin typeface="Calibri" pitchFamily="34" charset="0"/>
              <a:ea typeface="宋体" panose="02010600030101010101" pitchFamily="2" charset="-122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You alone are my strength my shield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To You alone may my spirit yield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You alone are my heart’s desire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And I long to worship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thee..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alibri" pitchFamily="34" charset="0"/>
              <a:ea typeface="新細明體" panose="02020500000000000000" pitchFamily="18" charset="-120"/>
              <a:cs typeface="Arial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400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Best Deer Antlers Powerpoint Background For Presentation - Slidesdoc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533237" y="370114"/>
            <a:ext cx="7838441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神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啊，我的心切慕你，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如鹿切慕溪水。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惟有你是我心所愛，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我渴慕來敬拜你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。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/>
            </a:r>
            <a:b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</a:b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宋体" panose="02010600030101010101" pitchFamily="2" charset="-122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As the deer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panteth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 for the water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So my soul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longeth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 after thee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You alone are my heart’s desire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And I long to worship thee</a:t>
            </a:r>
          </a:p>
        </p:txBody>
      </p:sp>
    </p:spTree>
    <p:extLst>
      <p:ext uri="{BB962C8B-B14F-4D97-AF65-F5344CB8AC3E}">
        <p14:creationId xmlns:p14="http://schemas.microsoft.com/office/powerpoint/2010/main" val="357509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est Deer Antlers Powerpoint Background For Presentation - Slidesdoc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2352692" y="653056"/>
            <a:ext cx="6882749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你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是我的力量盾牌，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新細明體" panose="02020500000000000000" pitchFamily="18" charset="-120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我靈單單降服於你。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/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惟有你是我心所愛，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新細明體" panose="02020500000000000000" pitchFamily="18" charset="-120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我渴慕來敬拜你。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宋体" panose="02010600030101010101" pitchFamily="2" charset="-122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glow rad="1905000">
                  <a:srgbClr val="4F81BD">
                    <a:alpha val="40000"/>
                  </a:srgbClr>
                </a:glow>
              </a:effectLst>
              <a:uLnTx/>
              <a:uFillTx/>
              <a:latin typeface="Calibri" pitchFamily="34" charset="0"/>
              <a:ea typeface="宋体" panose="02010600030101010101" pitchFamily="2" charset="-122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You alone are my strength my shield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To You alone may my spirit yield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You alone are my heart’s desire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And I long to worship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thee..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alibri" pitchFamily="34" charset="0"/>
              <a:ea typeface="新細明體" panose="02020500000000000000" pitchFamily="18" charset="-120"/>
              <a:cs typeface="Arial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843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背景景观- Pixabay上的免费图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10239" y="431682"/>
            <a:ext cx="7918772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詩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篇 </a:t>
            </a:r>
            <a:r>
              <a:rPr kumimoji="0" lang="en-US" altLang="zh-TW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42:1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0" lang="zh-TW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宋体" panose="02010600030101010101" pitchFamily="2" charset="-122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1 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神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啊，我的心切慕你，如鹿切慕溪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水</a:t>
            </a:r>
            <a:endParaRPr kumimoji="0" lang="en-US" altLang="zh-TW" sz="3200" b="1" i="0" u="none" strike="noStrike" kern="1200" cap="none" spc="0" normalizeH="0" baseline="0" noProof="0" dirty="0" smtClean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Calibri" pitchFamily="34" charset="0"/>
              <a:ea typeface="宋体" panose="02010600030101010101" pitchFamily="2" charset="-122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2 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我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的 心 渴 想 神 ， 就 是 永 生 神 ； 我 幾 時 得 朝 見 神 呢 ？</a:t>
            </a:r>
            <a:endParaRPr kumimoji="0" lang="en-US" altLang="zh-TW" sz="3200" b="1" i="0" u="none" strike="noStrike" kern="1200" cap="none" spc="0" normalizeH="0" baseline="0" noProof="0" dirty="0" smtClean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Calibri" pitchFamily="34" charset="0"/>
              <a:ea typeface="宋体" panose="02010600030101010101" pitchFamily="2" charset="-122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 </a:t>
            </a:r>
            <a:r>
              <a:rPr kumimoji="0" lang="en-US" altLang="zh-TW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8 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白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晝 ， 耶 和 華 必 向 我 施 慈 愛 ； 黑 夜 ， 我 要 歌 頌 禱 告 賜 我 生 命 的 神 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。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Calibri" pitchFamily="34" charset="0"/>
              <a:ea typeface="宋体" panose="02010600030101010101" pitchFamily="2" charset="-122"/>
              <a:cs typeface="Arial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453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Best Deer Antlers Powerpoint Background For Presentation - Slidesdoc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533237" y="370114"/>
            <a:ext cx="7838441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神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啊，我的心切慕你，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如鹿切慕溪水。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惟有你是我心所愛，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我渴慕來敬拜你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。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/>
            </a:r>
            <a:b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</a:b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宋体" panose="02010600030101010101" pitchFamily="2" charset="-122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As the deer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panteth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 for the water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So my soul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longeth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 after thee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You alone are my heart’s desire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And I long to worship thee</a:t>
            </a:r>
          </a:p>
        </p:txBody>
      </p:sp>
    </p:spTree>
    <p:extLst>
      <p:ext uri="{BB962C8B-B14F-4D97-AF65-F5344CB8AC3E}">
        <p14:creationId xmlns:p14="http://schemas.microsoft.com/office/powerpoint/2010/main" val="352587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est Deer Antlers Powerpoint Background For Presentation - Slidesdoc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2352692" y="653056"/>
            <a:ext cx="6882749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你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是我的力量盾牌，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新細明體" panose="02020500000000000000" pitchFamily="18" charset="-120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我靈單單降服於你。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/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惟有你是我心所愛，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新細明體" panose="02020500000000000000" pitchFamily="18" charset="-120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pitchFamily="34" charset="0"/>
                <a:sym typeface="Arial"/>
              </a:rPr>
              <a:t>我渴慕來敬拜你。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宋体" panose="02010600030101010101" pitchFamily="2" charset="-122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glow rad="1905000">
                  <a:srgbClr val="4F81BD">
                    <a:alpha val="40000"/>
                  </a:srgbClr>
                </a:glow>
              </a:effectLst>
              <a:uLnTx/>
              <a:uFillTx/>
              <a:latin typeface="Calibri" pitchFamily="34" charset="0"/>
              <a:ea typeface="宋体" panose="02010600030101010101" pitchFamily="2" charset="-122"/>
              <a:cs typeface="Arial" pitchFamily="34" charset="0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You alone are my strength my shield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To You alone may my spirit yield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You alone are my heart’s desire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And I long to worship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ea typeface="新細明體" panose="02020500000000000000" pitchFamily="18" charset="-120"/>
                <a:cs typeface="Arial" pitchFamily="34" charset="0"/>
                <a:sym typeface="Arial"/>
              </a:rPr>
              <a:t>thee..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alibri" pitchFamily="34" charset="0"/>
              <a:ea typeface="新細明體" panose="02020500000000000000" pitchFamily="18" charset="-120"/>
              <a:cs typeface="Arial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14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13376</TotalTime>
  <Words>192</Words>
  <Application>Microsoft Office PowerPoint</Application>
  <PresentationFormat>Custom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自訂設計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705</cp:revision>
  <dcterms:created xsi:type="dcterms:W3CDTF">1999-09-19T02:56:02Z</dcterms:created>
  <dcterms:modified xsi:type="dcterms:W3CDTF">2025-03-15T20:53:14Z</dcterms:modified>
</cp:coreProperties>
</file>